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58" r:id="rId4"/>
    <p:sldId id="260" r:id="rId5"/>
    <p:sldId id="264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2196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B203B-10F4-4DF7-90D1-8F8572FEC013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572A0-2491-4B40-A166-4424D4D8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572A0-2491-4B40-A166-4424D4D8B6E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honoteka.org/uploads/posts/2021-05/1621901792_32-phonoteka_org-p-fon-dlya-prezentatsii-istoriya-moei-semi-32.jpg"/>
          <p:cNvPicPr>
            <a:picLocks noChangeAspect="1" noChangeArrowheads="1"/>
          </p:cNvPicPr>
          <p:nvPr/>
        </p:nvPicPr>
        <p:blipFill>
          <a:blip r:embed="rId2" cstate="print"/>
          <a:srcRect l="250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396552" y="0"/>
            <a:ext cx="79208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Муниципальное  казённое дошкольное образовательное учреждение –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 детский сад  «Солнышко» с. </a:t>
            </a:r>
            <a:r>
              <a:rPr lang="ru-RU" sz="1400" b="1" u="sng" dirty="0" err="1" smtClean="0">
                <a:solidFill>
                  <a:srgbClr val="002060"/>
                </a:solidFill>
              </a:rPr>
              <a:t>Северотатарское</a:t>
            </a:r>
            <a:r>
              <a:rPr lang="ru-RU" sz="1400" b="1" u="sng" dirty="0" smtClean="0">
                <a:solidFill>
                  <a:srgbClr val="002060"/>
                </a:solidFill>
              </a:rPr>
              <a:t> Татарского района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(</a:t>
            </a:r>
            <a:r>
              <a:rPr lang="ru-RU" sz="1400" b="1" u="sng" dirty="0" err="1" smtClean="0">
                <a:solidFill>
                  <a:srgbClr val="002060"/>
                </a:solidFill>
              </a:rPr>
              <a:t>МКДОУ-детский</a:t>
            </a:r>
            <a:r>
              <a:rPr lang="ru-RU" sz="1400" b="1" u="sng" dirty="0" smtClean="0">
                <a:solidFill>
                  <a:srgbClr val="002060"/>
                </a:solidFill>
              </a:rPr>
              <a:t> сад «Солнышко» с. </a:t>
            </a:r>
            <a:r>
              <a:rPr lang="ru-RU" sz="1400" b="1" u="sng" dirty="0" err="1" smtClean="0">
                <a:solidFill>
                  <a:srgbClr val="002060"/>
                </a:solidFill>
              </a:rPr>
              <a:t>Северотатарское</a:t>
            </a:r>
            <a:r>
              <a:rPr lang="ru-RU" sz="1400" b="1" u="sng" dirty="0" smtClean="0">
                <a:solidFill>
                  <a:srgbClr val="002060"/>
                </a:solidFill>
              </a:rPr>
              <a:t>)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632115, Российская Федерация, Новосибирская область,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Татарский район, с. </a:t>
            </a:r>
            <a:r>
              <a:rPr lang="ru-RU" sz="1400" dirty="0" err="1" smtClean="0">
                <a:solidFill>
                  <a:srgbClr val="002060"/>
                </a:solidFill>
              </a:rPr>
              <a:t>Северотатарское</a:t>
            </a:r>
            <a:r>
              <a:rPr lang="ru-RU" sz="1400" dirty="0" smtClean="0">
                <a:solidFill>
                  <a:srgbClr val="002060"/>
                </a:solidFill>
              </a:rPr>
              <a:t>, пер. Кооперативный,4тел. 383-64-52-132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56792"/>
            <a:ext cx="5652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ПАПА-КРУТОТЕЦ!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653136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Авторы: Ильюшина Ирина 6 лет, </a:t>
            </a:r>
            <a:r>
              <a:rPr lang="ru-RU" b="1" dirty="0" smtClean="0">
                <a:solidFill>
                  <a:srgbClr val="002060"/>
                </a:solidFill>
              </a:rPr>
              <a:t>Ильюшина Олеся Валерьевна- мама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Зубова Елена Сергеевна- воспитатель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9257625_39-phonoteka_org-p-fon-dlya-sportivnoi-prezentatsii-v-detskom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18" y="0"/>
            <a:ext cx="915121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550810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папа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Ильюшин Владимир Николаевич. Родился 1985 году  в селе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Северотатарское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Татарского района Новосибирской области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меня мой папа герой в повседневной жизни!!! А почему? Объясню почему!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очень люблю своего папу! Он самый дорогой для меня человек.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очень добрый, трудолюбивый и заботливый.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508104" y="0"/>
            <a:ext cx="3384376" cy="2348880"/>
          </a:xfrm>
          <a:prstGeom prst="cloudCallout">
            <a:avLst>
              <a:gd name="adj1" fmla="val -102441"/>
              <a:gd name="adj2" fmla="val -450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Расскажу я вам про папу.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Для меня он самый главный: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добрый, умный смелый, славный…</a:t>
            </a:r>
            <a:endParaRPr lang="ru-RU" dirty="0"/>
          </a:p>
        </p:txBody>
      </p:sp>
      <p:pic>
        <p:nvPicPr>
          <p:cNvPr id="2049" name="Picture 1" descr="C:\Users\Пользователь\Desktop\IMG-20220303-WA0003.jpg"/>
          <p:cNvPicPr>
            <a:picLocks noChangeAspect="1" noChangeArrowheads="1"/>
          </p:cNvPicPr>
          <p:nvPr/>
        </p:nvPicPr>
        <p:blipFill>
          <a:blip r:embed="rId3" cstate="print"/>
          <a:srcRect t="21349" r="2191"/>
          <a:stretch>
            <a:fillRect/>
          </a:stretch>
        </p:blipFill>
        <p:spPr bwMode="auto">
          <a:xfrm>
            <a:off x="5508104" y="2564904"/>
            <a:ext cx="334755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honoteka.org/uploads/posts/2021-04/1619257625_39-phonoteka_org-p-fon-dlya-sportivnoi-prezentatsii-v-detskom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21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92696"/>
            <a:ext cx="4860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 папа настоящий мужчина!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2003 – 2005  годах он служил в армии в ВМФ. Службу провёл достойно, его родители даже получили благодарственное письмо по этому поводу.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886" y="3212976"/>
            <a:ext cx="519135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Сейчас папа работает электриком,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напряжением он ладит,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Знает где бытует ток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починит, все наладит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Электричества знаток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  <p:pic>
        <p:nvPicPr>
          <p:cNvPr id="5123" name="Picture 3" descr="C:\Users\Пользователь\Desktop\IMG-20220303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80728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9257625_39-phonoteka_org-p-fon-dlya-sportivnoi-prezentatsii-v-detskom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21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54868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он в футбол играть,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и грибов набрать,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суп мне разогреть,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мультик посмотреть,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поиграть он в шашки,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даже вымыть чашки,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рисовать машинки,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собирать картинки,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прокатить меня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Вместо быстрого коня.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рыбу он ловить,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Кран на кухне починить.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меня всегда герой –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лучший Папа мой</a:t>
            </a:r>
            <a:r>
              <a:rPr lang="ru-RU" sz="2000" b="1" dirty="0" smtClean="0">
                <a:solidFill>
                  <a:srgbClr val="002060"/>
                </a:solidFill>
              </a:rPr>
              <a:t>!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Пользователь\Desktop\IMG-20220303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6565">
            <a:off x="365184" y="248689"/>
            <a:ext cx="2214704" cy="295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ользователь\Downloads\Screenshot_20220310-140001_WhatsAp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6390">
            <a:off x="6735911" y="3707049"/>
            <a:ext cx="218469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ользователь\Downloads\Screenshot_20220310-140007_WhatsAp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21767">
            <a:off x="162933" y="3391050"/>
            <a:ext cx="2720697" cy="312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ttps://i.mycdn.me/i?r=AyH4iRPQ2q0otWIFepML2LxR_Z0UWUMOdpeaQ_zfXI1zyQ"/>
          <p:cNvPicPr>
            <a:picLocks noChangeAspect="1" noChangeArrowheads="1"/>
          </p:cNvPicPr>
          <p:nvPr/>
        </p:nvPicPr>
        <p:blipFill>
          <a:blip r:embed="rId6" cstate="print"/>
          <a:srcRect l="66149" t="33074" r="9439" b="30898"/>
          <a:stretch>
            <a:fillRect/>
          </a:stretch>
        </p:blipFill>
        <p:spPr bwMode="auto">
          <a:xfrm>
            <a:off x="7092280" y="260648"/>
            <a:ext cx="1728192" cy="34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9257625_39-phonoteka_org-p-fon-dlya-sportivnoi-prezentatsii-v-detskom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218" cy="6858000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ownloads\Screenshot_20220310-140011_WhatsApp.jpg"/>
          <p:cNvPicPr>
            <a:picLocks noChangeAspect="1" noChangeArrowheads="1"/>
          </p:cNvPicPr>
          <p:nvPr/>
        </p:nvPicPr>
        <p:blipFill>
          <a:blip r:embed="rId3" cstate="print"/>
          <a:srcRect l="68679" t="29403" r="1144"/>
          <a:stretch>
            <a:fillRect/>
          </a:stretch>
        </p:blipFill>
        <p:spPr bwMode="auto">
          <a:xfrm>
            <a:off x="7271792" y="3573016"/>
            <a:ext cx="1872208" cy="3284984"/>
          </a:xfrm>
          <a:prstGeom prst="rect">
            <a:avLst/>
          </a:prstGeom>
          <a:noFill/>
        </p:spPr>
      </p:pic>
      <p:pic>
        <p:nvPicPr>
          <p:cNvPr id="3" name="Picture 2" descr="C:\Users\Пользователь\Downloads\Screenshot_20220310-140011_WhatsApp.jpg"/>
          <p:cNvPicPr>
            <a:picLocks noChangeAspect="1" noChangeArrowheads="1"/>
          </p:cNvPicPr>
          <p:nvPr/>
        </p:nvPicPr>
        <p:blipFill>
          <a:blip r:embed="rId3" cstate="print"/>
          <a:srcRect l="3446" t="4728" r="62692" b="32273"/>
          <a:stretch>
            <a:fillRect/>
          </a:stretch>
        </p:blipFill>
        <p:spPr bwMode="auto">
          <a:xfrm>
            <a:off x="323528" y="476672"/>
            <a:ext cx="3096344" cy="4320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47667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папа – пчеловод.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повелитель сот,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знает, где есть мёд,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если нет – найдёт.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с пчелами на ты,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Исполнит их мечты.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Свезет всех на цветы,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мёд отведал ты.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515719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я ему в этом помогаю!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9257625_39-phonoteka_org-p-fon-dlya-sportivnoi-prezentatsii-v-detskom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18" y="0"/>
            <a:ext cx="9151218" cy="6858000"/>
          </a:xfrm>
          <a:prstGeom prst="rect">
            <a:avLst/>
          </a:prstGeom>
          <a:noFill/>
        </p:spPr>
      </p:pic>
      <p:pic>
        <p:nvPicPr>
          <p:cNvPr id="4097" name="Picture 1" descr="C:\Users\Пользователь\Desktop\IMG-20220303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3642" y="3403773"/>
            <a:ext cx="3043238" cy="228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Пользователь\Desktop\IMG-20220303-WA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7327">
            <a:off x="6685489" y="303271"/>
            <a:ext cx="2348923" cy="313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C:\Users\Пользователь\Desktop\IMG-20220303-WA0002.jpg"/>
          <p:cNvPicPr>
            <a:picLocks noChangeAspect="1" noChangeArrowheads="1"/>
          </p:cNvPicPr>
          <p:nvPr/>
        </p:nvPicPr>
        <p:blipFill>
          <a:blip r:embed="rId6" cstate="print"/>
          <a:srcRect t="19277" r="1196" b="27446"/>
          <a:stretch>
            <a:fillRect/>
          </a:stretch>
        </p:blipFill>
        <p:spPr bwMode="auto">
          <a:xfrm rot="699267">
            <a:off x="6131016" y="3367070"/>
            <a:ext cx="2712636" cy="3250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27784" y="332656"/>
            <a:ext cx="42302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Люблю я папу всякого,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Люблю я одинаково,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поет, когда грустит,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он что-то мастерит,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читает и молчит,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даже если накричит,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не заплачу, я стерплю,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все равно его люблю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https://i.mycdn.me/i?r=AyH4iRPQ2q0otWIFepML2LxRB3fYmyH3d5TVZ_MUNXVeV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40539">
            <a:off x="380140" y="262033"/>
            <a:ext cx="2544515" cy="339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https://i.mycdn.me/i?r=AyH4iRPQ2q0otWIFepML2LxRJEH1QSIOerPSc40JZtLH5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70010">
            <a:off x="284797" y="3299706"/>
            <a:ext cx="251774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9257625_39-phonoteka_org-p-fon-dlya-sportivnoi-prezentatsii-v-detskom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18" y="0"/>
            <a:ext cx="9151218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6146">
            <a:off x="4092965" y="841441"/>
            <a:ext cx="4613279" cy="307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324544" y="332656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папочка любимый.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очень дорог нам.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сильный и красивый.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рыцарь на коне!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сможешь, точно знаю,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Помочь и защитить,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3651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прекрасным папой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Лишь ты способен быть.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Желаем всей душою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Здоровья, долгих лет,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я горжусь тобою,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лучше папы нет!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IMG-20220303-WA0005.jpg"/>
          <p:cNvPicPr>
            <a:picLocks noChangeAspect="1" noChangeArrowheads="1"/>
          </p:cNvPicPr>
          <p:nvPr/>
        </p:nvPicPr>
        <p:blipFill>
          <a:blip r:embed="rId4" cstate="print"/>
          <a:srcRect l="22241" t="25588" r="15744" b="388"/>
          <a:stretch>
            <a:fillRect/>
          </a:stretch>
        </p:blipFill>
        <p:spPr bwMode="auto">
          <a:xfrm rot="20473006">
            <a:off x="469050" y="2736779"/>
            <a:ext cx="3991907" cy="357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5/1621901792_32-phonoteka_org-p-fon-dlya-prezentatsii-istoriya-moei-semi-32.jpg"/>
          <p:cNvPicPr>
            <a:picLocks noChangeAspect="1" noChangeArrowheads="1"/>
          </p:cNvPicPr>
          <p:nvPr/>
        </p:nvPicPr>
        <p:blipFill>
          <a:blip r:embed="rId2" cstate="print"/>
          <a:srcRect l="25079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491880" y="188640"/>
            <a:ext cx="5652120" cy="4248472"/>
          </a:xfrm>
          <a:prstGeom prst="cloudCallout">
            <a:avLst>
              <a:gd name="adj1" fmla="val -72620"/>
              <a:gd name="adj2" fmla="val -448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Папа мой –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супергерой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за каменной стеной,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за ним и знаем твёрдо: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не страшен враг любой.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287</Words>
  <Application>Microsoft Office PowerPoint</Application>
  <PresentationFormat>Экран (4:3)</PresentationFormat>
  <Paragraphs>62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</cp:revision>
  <dcterms:created xsi:type="dcterms:W3CDTF">2022-03-09T14:59:34Z</dcterms:created>
  <dcterms:modified xsi:type="dcterms:W3CDTF">2022-03-10T07:28:30Z</dcterms:modified>
</cp:coreProperties>
</file>