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0" r:id="rId5"/>
    <p:sldId id="259" r:id="rId6"/>
    <p:sldId id="263" r:id="rId7"/>
    <p:sldId id="258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1196752"/>
            <a:ext cx="77768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Методическое объединение</a:t>
            </a:r>
          </a:p>
          <a:p>
            <a:pPr algn="ctr"/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тему: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«Экспериментирование как средство развитие познавательной активности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дошкольников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Зубова Е.С.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419872" y="980728"/>
            <a:ext cx="46195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ребёнка нет ничего естественнее,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развиваться, формироваться,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становиться тем, что он есть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процессе исследовательской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деятельности»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С.Л. Рубинштейн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https://1.bp.blogspot.com/-pfz_D8m38q8/Xhsfw6-3ZnI/AAAAAAAAAJk/X_TGUALGucsq3G_Q7NHq1NFtG_0yB-B1gCLcBGAsYHQ/s1600/2019101327531424165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348880"/>
            <a:ext cx="3384376" cy="335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1340768"/>
            <a:ext cx="79208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Детское</a:t>
            </a:r>
            <a:r>
              <a:rPr lang="ru-RU" sz="3200" dirty="0" smtClean="0">
                <a:solidFill>
                  <a:srgbClr val="0070C0"/>
                </a:solidFill>
              </a:rPr>
              <a:t> </a:t>
            </a:r>
            <a:r>
              <a:rPr lang="ru-RU" sz="3200" b="1" dirty="0" smtClean="0">
                <a:solidFill>
                  <a:srgbClr val="0070C0"/>
                </a:solidFill>
              </a:rPr>
              <a:t>экспериментирование</a:t>
            </a:r>
            <a:r>
              <a:rPr lang="ru-RU" sz="3200" dirty="0" smtClean="0">
                <a:solidFill>
                  <a:srgbClr val="0070C0"/>
                </a:solidFill>
              </a:rPr>
              <a:t>- </a:t>
            </a:r>
          </a:p>
          <a:p>
            <a:pPr algn="ctr"/>
            <a:r>
              <a:rPr lang="ru-RU" sz="3200" dirty="0" smtClean="0"/>
              <a:t>особая форма исследовательской деятельности, </a:t>
            </a:r>
          </a:p>
          <a:p>
            <a:pPr algn="ctr"/>
            <a:r>
              <a:rPr lang="ru-RU" sz="3200" dirty="0" smtClean="0"/>
              <a:t>в которой наиболее ярко выражены процессы возникновения и развития новых мотивов личности, лежащих в основе саморазвития.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692696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экспериментальной деятельности: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интересов,</a:t>
            </a: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потребности в самостоятельной поисковой деятельности на базе обогащенного и сформированного эмоционально – чувственного опыта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Вызвать у детей интерес к поисковой деятельности.</a:t>
            </a:r>
          </a:p>
          <a:p>
            <a:pPr lvl="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Учить видеть и выделять проблему эксперимента, ставить перед собой цель эксперимента, отбирать средства и материалы для самостоятельной деятельности.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личностные свойства – целеустремленность, настойчивость, решительность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074" name="Picture 7" descr="https://ds04.infourok.ru/uploads/ex/136a/00112a69-f64f7b22/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620688"/>
            <a:ext cx="7488831" cy="5616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910670"/>
            <a:ext cx="694826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получают реальные представления о различных сторонах изучаемого объекта, о его взаимоотношениях с другими объектами и со средой обитания;</a:t>
            </a:r>
          </a:p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идет обогащение памяти ребенка, активизируется его мыслительные процессы, так как постоянно возникает необходимость совершать операции анализа и синтеза, сравнения и классификации;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развивается речь ребенка, так как дошкольнику необходимо давать отчет об увиденном, формулировать обнаруженные закономерности и выводы;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происходит накопление фонда умственных приемов и операций, которые рассматриваются как умственные умения;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6206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43608" y="836712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положительной мотивации дошкольников использую различные стимулы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060848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/>
              <a:t>Новизна, необычность объектов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Тайна, сюрприз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Мотив помощи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Познавательный мотив (почему так?)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Ситуация выбора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0.slide-share.ru/s_slide/20c65a22c3ecf43d01eb4640f88f0116/bd1e1003-042a-49ac-b3fa-08e64119189f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1026" name="Picture 2" descr="https://cf.ppt-online.org/files1/slide/h/HdhckbJgOWvaI10VnyNTU34mu8xDwtQYX6p9RrGElM/slide-5.jpg"/>
          <p:cNvPicPr>
            <a:picLocks noChangeAspect="1" noChangeArrowheads="1"/>
          </p:cNvPicPr>
          <p:nvPr/>
        </p:nvPicPr>
        <p:blipFill>
          <a:blip r:embed="rId3" cstate="print"/>
          <a:srcRect l="3940" t="5222" r="3695" b="6070"/>
          <a:stretch>
            <a:fillRect/>
          </a:stretch>
        </p:blipFill>
        <p:spPr bwMode="auto">
          <a:xfrm>
            <a:off x="1187624" y="836712"/>
            <a:ext cx="7056784" cy="5080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152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2022-10-20T07:10:04Z</dcterms:created>
  <dcterms:modified xsi:type="dcterms:W3CDTF">2023-01-11T16:54:06Z</dcterms:modified>
</cp:coreProperties>
</file>