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35" d="100"/>
          <a:sy n="35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omnomore.com/wp-content/uploads/2020/04/ukladka-faneri-na-derevyannij-po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1340768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инженеры я пойду –пусть меня научат»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0"/>
            <a:ext cx="6858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 казённое дошкольное образовательное учреждение –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 «Солнышко» с. </a:t>
            </a:r>
            <a:r>
              <a:rPr lang="ru-RU" sz="105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Северотатарское</a:t>
            </a:r>
            <a:r>
              <a:rPr lang="ru-RU" sz="105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Татарского района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05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МКДОУ-детский</a:t>
            </a:r>
            <a:r>
              <a:rPr lang="ru-RU" sz="105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 «Солнышко» с. </a:t>
            </a:r>
            <a:r>
              <a:rPr lang="ru-RU" sz="1050" b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Северотатарское</a:t>
            </a:r>
            <a:r>
              <a:rPr lang="ru-RU" sz="105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632115, Российская Федерация, Новосибирская область,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Татарский район, с. </a:t>
            </a:r>
            <a:r>
              <a:rPr lang="ru-RU" sz="105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Северотатарское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пер. Кооперативный,4тел. 383-64-52-132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93305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Зубова Е. С., 1 квалификационной категории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Пользователь\Desktop\банк фото дс\конструирование\фото конструирование 2022\20220926_154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9934">
            <a:off x="166139" y="1499110"/>
            <a:ext cx="3874229" cy="290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Пользователь\Desktop\банк фото дс\конструирование\фото конструирование 2022\20221024_155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9051">
            <a:off x="1568331" y="3526499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Пользователь\Desktop\банк фото дс\конструирование\фото конструирование 2022\20220926_153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98902" y="1802615"/>
            <a:ext cx="5422969" cy="406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Инженеру особенно хорошо нужно знать математику, чтобы правильно рассчитывать и чертить чертежи.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Рисование: Схемы и чертежи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Пользователь\Desktop\банк фото дс\конструирование\фото конструирование 2022\20221024_154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2046">
            <a:off x="299608" y="155735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C:\Users\Пользователь\Desktop\банк фото дс\конструирование\фото конструирование 2022\20221024_10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40161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Пользователь\Desktop\банк фото дс\конструирование\фото конструирование 2022\20221024_100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8172">
            <a:off x="4980779" y="1447317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Расширяли  представления детей о строительных профессиях, последовательности строительства домов.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Игровое упражнение «Мы построим дом»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ользователь\Desktop\банк фото дс\конструирование\фото конструирование 2022\20221110_15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Пользователь\Desktop\банк фото дс\конструирование\фото конструирование 2022\20221110_16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1170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Пользователь\Desktop\банк фото дс\конструирование\фото конструирование 2022\20221110_160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C:\Users\Пользователь\Desktop\банк фото дс\конструирование\фото конструирование 2022\20221110_154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0768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по совершенствованию знания по профессии инженер-строитель и инженер-конструктор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Квест-игра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«Приключения умельца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Desktop\банк фото дс\конструирование\конкурс строитель инженер\20221111_16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3082">
            <a:off x="328644" y="809294"/>
            <a:ext cx="4264943" cy="319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Пользователь\Desktop\банк фото дс\конструирование\конкурс строитель инженер\20221111_155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817">
            <a:off x="4657171" y="1275120"/>
            <a:ext cx="4234265" cy="3175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Users\Пользователь\Desktop\банк фото дс\конструирование\конкурс строитель инженер\20221111_161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340260"/>
            <a:ext cx="4690320" cy="351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 «Юный инженер-строитель»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748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Сформирован интерес к людям этих профессий – инженер - строитель, инженер – конструктор.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Развито чувство гордости и уважения к человеку труженику.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36912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интересом моделируют, проявляют познавательную, творческую, мыслительную активность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 развиты конструктивные, коммуникативные, регулятивные умения и навыки.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исследовательский, познавательный,  развивающий</a:t>
            </a:r>
            <a:endParaRPr lang="ru-RU" sz="32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Длительность проекта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краткосрочный, с (26.09.2022г-11.11.2022г)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старшая разновозрастная группа (дети 5-7 лет).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старшая разновозрастная , воспитатель, родители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8924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данного проекта: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Особенность современной ситуации в российской экономике характеризуется сменой технологического уклада, определяющей новое поколение инженерных и технических кадров. В настоящее время наша страна испытывает потребность в инженерно-техническом персонале и высококвалифицированных рабочих кадрах. В этой ситуации нет известных ответов на вопросы, как готовить инженеров, какие применять образовательные технологии.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Доказано, что основа интеллекта человека, его сенсорный опыт закладываются впервые годы жизни ребенка. В дошкольном детстве происходит становление первых форм абстракции, обобщение простых умозаключений, переход от практического мышления к логическому, развитие восприятия, внимания, памяти, воображения.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процессе игровой деятельности у дошкольников формируется и развивается не только логика, но и пространственное мышление, которое является основой для большей части инженерно-технических профессий.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Инженерно-техническое образование в детском саду интересно тем, что, строится на интегрированных принципах, объединяет в себе элементы игры и экспериментирования, что соответствует Федеральному государственному образовательному стандарту дошкольного образования. Работая с конструктором, дети могут экспериментировать, воплощать свои интересные идеи в постройки, это позволяет повышать у детей их самооценку, формировать чувство уверенности в своих силах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Личность формируется в деятельности и эффективность влияния развивающей предметно-пространственной среды на формирование основ технического мышления ребенка обусловлена его активностью в этой среде.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Создание комплекса условий для формирования инженерно-технического творчества и формирования научно-технической профессиональной ориентации у детей дошкольного возраста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Создавать психолого-педагогические условия, способствующие интеграции образовательных областей и обеспечивающие непрерывность образовательного процесса направленного на развитие способностей, компетенций и творчества воспитанников средствами технологии ТИКО и ЛЕГО – конструирования.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Создавать единое социально - образовательное пространство, включающее ДОУ и семью, направленное на поддержку и развитие познавательной инициативности, социальной и творческой активности детей дошкольного возраста.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Способствовать формированию предпосылок  инженерного мышления, развивать  регулятивную  структуру  деятельности (</a:t>
            </a:r>
            <a:r>
              <a:rPr lang="ru-RU" dirty="0" err="1" smtClean="0"/>
              <a:t>целеполагание</a:t>
            </a:r>
            <a:r>
              <a:rPr lang="ru-RU" dirty="0" smtClean="0"/>
              <a:t>, прогнозирование, планирование, контроль, коррекцию  и оценку действий и результатов  деятельности в соответствии с поставленной целью);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Воспитывать целеустремленность, любознательность, командный дух.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Развивать активную родительскую позицию на основе продуктивного сотрудничества ДОУ и семьи.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Это изображение защищено авторским правом и доступно для коммерческого исп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8" y="4769767"/>
            <a:ext cx="2088232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332656"/>
          <a:ext cx="8712969" cy="4400568"/>
        </p:xfrm>
        <a:graphic>
          <a:graphicData uri="http://schemas.openxmlformats.org/drawingml/2006/table">
            <a:tbl>
              <a:tblPr/>
              <a:tblGrid>
                <a:gridCol w="2486366"/>
                <a:gridCol w="4273852"/>
                <a:gridCol w="1952751"/>
              </a:tblGrid>
              <a:tr h="342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 ПРОЕКТА 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Ответственные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Первый этап: Организационный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 родителей с содержанием проекта.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Создание естественной, стимулирующей предметно-пространственной среды в группе.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у детей уровня знаний: беседа-рассуждение «Что мы знаем - не знаем  о профессии инженера, о производстве молока и молочной продукции…», определение стратегий, подбор материала, установление эффективных связей с родителями.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Анкетирование родителей.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методического обеспечения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 Зубова Е.С.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28" marR="621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146521"/>
          <a:ext cx="9036497" cy="6711479"/>
        </p:xfrm>
        <a:graphic>
          <a:graphicData uri="http://schemas.openxmlformats.org/drawingml/2006/table">
            <a:tbl>
              <a:tblPr/>
              <a:tblGrid>
                <a:gridCol w="1440160"/>
                <a:gridCol w="7522233"/>
                <a:gridCol w="74104"/>
              </a:tblGrid>
              <a:tr h="559418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Второй этап: Практический</a:t>
                      </a:r>
                      <a:endParaRPr lang="ru-RU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82" marR="39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НОД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«Кто построил этот дом?»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«Строители поселка»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«Дома бывают разные»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«Наш клуб».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рассказы о труде строителей,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ознакомление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со строительной техникой.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мультфильмов, виртуальная экскурсия –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Инженеры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на предприятиях нашего города»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альбомов, книг, фотографий поселка.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произведений о труде и обсуждение рассказов о строительстве,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Л. Емельянова Строим город»,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В. Маяковский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«Кем быть?»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Баруздин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«Кто построил этот дом»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Люшин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«Строители»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Родари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«Чем пахнут ремесла»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Загадывание загадок по теме</a:t>
                      </a:r>
                    </a:p>
                    <a:p>
                      <a:r>
                        <a:rPr lang="ru-RU" sz="18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Игровая деятельность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-сюжетно-ролевые игры со строительным </a:t>
                      </a:r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материалом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«Мы строители»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«Построим здание»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«Новоселы»,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«Изобретатели»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-дидактические игры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«Кто, где работает?»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«Кому, что нужно»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«Такие разные дома»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Самостоятельная продуктивная деятельность детей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Сделать коллаж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«Улицы нашего города»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конструирование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«Здания»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«Машины»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«Мой родной поселок»,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«Дома на нашей улице»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родителями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стенгазеты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«Кем я буду, когда вырасту»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Консультация: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82" marR="39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1289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82" marR="39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782" marR="39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72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82" marR="39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82" marR="39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4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82" marR="39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782" marR="397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476672"/>
          <a:ext cx="8820472" cy="1371600"/>
        </p:xfrm>
        <a:graphic>
          <a:graphicData uri="http://schemas.openxmlformats.org/drawingml/2006/table">
            <a:tbl>
              <a:tblPr/>
              <a:tblGrid>
                <a:gridCol w="2952328"/>
                <a:gridCol w="5868144"/>
              </a:tblGrid>
              <a:tr h="1046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Третий этап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Завершающий </a:t>
                      </a:r>
                    </a:p>
                  </a:txBody>
                  <a:tcPr marL="46264" marR="46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 «Юный инженер-строитель»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результатов работы перед родителями и детьми ДОУ (что я узнал нового, чему научился).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Выставка детского творчества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6264" marR="462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8" name="Picture 2" descr="https://masterplace.ru/i/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026352" cy="420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банк фото дс\конструирование\фото конструирование 2022\20221031_083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611560" y="98072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9" name="Picture 1" descr="C:\Users\Пользователь\Desktop\банк фото дс\конструирование\фото конструирование 2022\20221031_083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4167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Пользователь\Desktop\банк фото дс\конструирование\фото конструирование 2022\20221031_083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4167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Пользователь\Desktop\банк фото дс\конструирование\фото конструирование 2022\20221031_083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980728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15616" y="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Создание и развитие РППС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Пользователь\Desktop\банк фото дс\конструирование\фото конструирование 2022\20220928_093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239">
            <a:off x="362551" y="1949383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Пользователь\Desktop\банк фото дс\конструирование\фото конструирование 2022\20221026_093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0251">
            <a:off x="4818386" y="1925979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Инженеру приходится сталкиваться с проблемами, которые он должен умело решать. Здесь то и ему пригодятся знания математики.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НОД по РЭМП с элементами конструирования»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Пользователь\Desktop\банк фото дс\конструирование\фото конструирование 2022\20221026_092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336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540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2022-11-13T16:44:54Z</dcterms:created>
  <dcterms:modified xsi:type="dcterms:W3CDTF">2022-11-15T16:21:59Z</dcterms:modified>
</cp:coreProperties>
</file>